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171/196596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84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2401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s00.infourok.ru/images/doc/171/196596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72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s00.infourok.ru/images/doc/171/196596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372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fs00.infourok.ru/images/doc/171/196596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0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9105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fs00.infourok.ru/images/doc/171/196596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4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0413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fs00.infourok.ru/images/doc/171/196596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22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0.infourok.ru/images/doc/171/196596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856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0.infourok.ru/images/doc/171/196596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22" y="593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874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00.infourok.ru/images/doc/171/196596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094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00.infourok.ru/images/doc/171/196596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5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048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00.infourok.ru/images/doc/171/196596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099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s00.infourok.ru/images/doc/171/196596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478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00.infourok.ru/images/doc/171/196596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352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00.infourok.ru/images/doc/171/196596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0554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3</cp:revision>
  <dcterms:created xsi:type="dcterms:W3CDTF">2019-12-16T18:40:08Z</dcterms:created>
  <dcterms:modified xsi:type="dcterms:W3CDTF">2022-01-18T12:31:22Z</dcterms:modified>
</cp:coreProperties>
</file>